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70" r:id="rId13"/>
    <p:sldId id="268" r:id="rId14"/>
    <p:sldId id="271" r:id="rId15"/>
    <p:sldId id="272" r:id="rId16"/>
    <p:sldId id="264" r:id="rId17"/>
    <p:sldId id="280" r:id="rId18"/>
    <p:sldId id="281" r:id="rId19"/>
    <p:sldId id="282" r:id="rId20"/>
    <p:sldId id="279" r:id="rId21"/>
    <p:sldId id="283" r:id="rId22"/>
    <p:sldId id="265" r:id="rId23"/>
    <p:sldId id="285" r:id="rId24"/>
    <p:sldId id="286" r:id="rId25"/>
    <p:sldId id="287" r:id="rId26"/>
    <p:sldId id="288" r:id="rId27"/>
    <p:sldId id="290" r:id="rId28"/>
    <p:sldId id="291" r:id="rId29"/>
    <p:sldId id="292" r:id="rId30"/>
    <p:sldId id="293" r:id="rId31"/>
    <p:sldId id="294" r:id="rId32"/>
    <p:sldId id="313" r:id="rId33"/>
    <p:sldId id="289" r:id="rId34"/>
    <p:sldId id="314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8" r:id="rId47"/>
    <p:sldId id="309" r:id="rId48"/>
    <p:sldId id="310" r:id="rId49"/>
    <p:sldId id="311" r:id="rId50"/>
    <p:sldId id="315" r:id="rId51"/>
    <p:sldId id="316" r:id="rId52"/>
    <p:sldId id="317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330" r:id="rId66"/>
    <p:sldId id="331" r:id="rId67"/>
    <p:sldId id="332" r:id="rId68"/>
    <p:sldId id="333" r:id="rId69"/>
    <p:sldId id="334" r:id="rId70"/>
    <p:sldId id="335" r:id="rId71"/>
    <p:sldId id="336" r:id="rId72"/>
    <p:sldId id="337" r:id="rId73"/>
    <p:sldId id="338" r:id="rId74"/>
    <p:sldId id="339" r:id="rId75"/>
    <p:sldId id="340" r:id="rId76"/>
    <p:sldId id="341" r:id="rId77"/>
    <p:sldId id="342" r:id="rId78"/>
    <p:sldId id="343" r:id="rId79"/>
    <p:sldId id="344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C475-7D75-4D42-8AA2-82DE54EB6C8F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42E7F-4BF3-4D10-8801-1F3BDB70D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Zaz\Zaz\02%20Je%20Veux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Veux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Zaz</a:t>
            </a:r>
            <a:endParaRPr lang="en-US" dirty="0"/>
          </a:p>
        </p:txBody>
      </p:sp>
      <p:pic>
        <p:nvPicPr>
          <p:cNvPr id="4" name="02 Je Veux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495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135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Un </a:t>
            </a:r>
            <a:r>
              <a:rPr lang="en-US" sz="4000" dirty="0" err="1" smtClean="0"/>
              <a:t>manoir</a:t>
            </a:r>
            <a:r>
              <a:rPr lang="en-US" sz="4000" dirty="0" smtClean="0"/>
              <a:t> à Neufchatel, 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. </a:t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121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Un </a:t>
            </a:r>
            <a:r>
              <a:rPr lang="en-US" sz="4000" dirty="0" err="1" smtClean="0"/>
              <a:t>manoir</a:t>
            </a:r>
            <a:r>
              <a:rPr lang="en-US" sz="4000" dirty="0" smtClean="0"/>
              <a:t> à Neufchatel, 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.</a:t>
            </a:r>
          </a:p>
          <a:p>
            <a:r>
              <a:rPr lang="en-US" sz="4000" dirty="0" err="1" smtClean="0"/>
              <a:t>Offrez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la Tour Eiffel,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18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Un </a:t>
            </a:r>
            <a:r>
              <a:rPr lang="en-US" sz="4000" dirty="0" err="1" smtClean="0"/>
              <a:t>manoir</a:t>
            </a:r>
            <a:r>
              <a:rPr lang="en-US" sz="4000" dirty="0" smtClean="0"/>
              <a:t> à Neufchatel,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176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Un </a:t>
            </a:r>
            <a:r>
              <a:rPr lang="en-US" sz="4000" dirty="0" err="1" smtClean="0"/>
              <a:t>manoir</a:t>
            </a:r>
            <a:r>
              <a:rPr lang="en-US" sz="4000" dirty="0" smtClean="0"/>
              <a:t> à Neufchatel, 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.</a:t>
            </a:r>
          </a:p>
          <a:p>
            <a:r>
              <a:rPr lang="en-US" sz="4000" dirty="0" err="1" smtClean="0"/>
              <a:t>Offrez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la Tour Eiffel,</a:t>
            </a:r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1009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8094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r>
              <a:rPr lang="en-US" sz="4000" dirty="0" smtClean="0"/>
              <a:t>Un </a:t>
            </a:r>
            <a:r>
              <a:rPr lang="en-US" sz="4000" dirty="0" err="1" smtClean="0"/>
              <a:t>manoir</a:t>
            </a:r>
            <a:r>
              <a:rPr lang="en-US" sz="4000" dirty="0" smtClean="0"/>
              <a:t> à Neufchatel, 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.</a:t>
            </a:r>
          </a:p>
          <a:p>
            <a:r>
              <a:rPr lang="en-US" sz="4000" dirty="0" err="1" smtClean="0"/>
              <a:t>Offrez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la Tour Eiffel,</a:t>
            </a:r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</p:spTree>
  </p:cSld>
  <p:clrMapOvr>
    <a:masterClrMapping/>
  </p:clrMapOvr>
  <p:transition advTm="28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</p:txBody>
      </p:sp>
    </p:spTree>
  </p:cSld>
  <p:clrMapOvr>
    <a:masterClrMapping/>
  </p:clrMapOvr>
  <p:transition advTm="209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59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</a:t>
            </a:r>
          </a:p>
          <a:p>
            <a:r>
              <a:rPr lang="en-US" sz="4000" dirty="0" smtClean="0"/>
              <a:t>qui </a:t>
            </a:r>
            <a:r>
              <a:rPr lang="en-US" sz="4000" dirty="0" err="1" smtClean="0"/>
              <a:t>fera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bonheur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Ritz,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smtClean="0"/>
              <a:t>crever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5939135"/>
            <a:ext cx="1421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collapse</a:t>
            </a:r>
            <a:endParaRPr lang="en-US" sz="2400" dirty="0"/>
          </a:p>
        </p:txBody>
      </p:sp>
    </p:spTree>
  </p:cSld>
  <p:clrMapOvr>
    <a:masterClrMapping/>
  </p:clrMapOvr>
  <p:transition advTm="165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smtClean="0"/>
              <a:t>crever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la </a:t>
            </a:r>
            <a:r>
              <a:rPr lang="en-US" sz="4000" dirty="0"/>
              <a:t>main </a:t>
            </a:r>
            <a:r>
              <a:rPr lang="en-US" sz="4000" dirty="0" err="1"/>
              <a:t>sur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5939135"/>
            <a:ext cx="1421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collapse</a:t>
            </a:r>
            <a:endParaRPr lang="en-US" sz="2400" dirty="0"/>
          </a:p>
        </p:txBody>
      </p:sp>
    </p:spTree>
  </p:cSld>
  <p:clrMapOvr>
    <a:masterClrMapping/>
  </p:clrMapOvr>
  <p:transition advTm="388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37946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151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46585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endParaRPr lang="en-US" dirty="0"/>
          </a:p>
        </p:txBody>
      </p:sp>
    </p:spTree>
  </p:cSld>
  <p:clrMapOvr>
    <a:masterClrMapping/>
  </p:clrMapOvr>
  <p:transition advTm="305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ransition advTm="912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ransition advTm="17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c'est</a:t>
            </a:r>
            <a:r>
              <a:rPr lang="en-US" sz="4000" dirty="0" smtClean="0"/>
              <a:t> </a:t>
            </a:r>
            <a:r>
              <a:rPr lang="en-US" sz="4000" dirty="0" err="1" smtClean="0"/>
              <a:t>trop</a:t>
            </a:r>
            <a:r>
              <a:rPr lang="en-US" sz="4000" dirty="0" smtClean="0"/>
              <a:t>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!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135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c'est</a:t>
            </a:r>
            <a:r>
              <a:rPr lang="en-US" sz="4000" dirty="0" smtClean="0"/>
              <a:t> </a:t>
            </a:r>
            <a:r>
              <a:rPr lang="en-US" sz="4000" dirty="0" err="1" smtClean="0"/>
              <a:t>trop</a:t>
            </a:r>
            <a:r>
              <a:rPr lang="en-US" sz="4000" dirty="0" smtClean="0"/>
              <a:t>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je mange avec les mains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176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 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6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c'est</a:t>
            </a:r>
            <a:r>
              <a:rPr lang="en-US" sz="4000" dirty="0" smtClean="0"/>
              <a:t> </a:t>
            </a:r>
            <a:r>
              <a:rPr lang="en-US" sz="4000" dirty="0" err="1" smtClean="0"/>
              <a:t>trop</a:t>
            </a:r>
            <a:r>
              <a:rPr lang="en-US" sz="4000" dirty="0" smtClean="0"/>
              <a:t>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je mange avec les mains </a:t>
            </a:r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j'suis</a:t>
            </a:r>
            <a:r>
              <a:rPr lang="en-US" sz="4000" dirty="0" smtClean="0"/>
              <a:t> </a:t>
            </a:r>
            <a:r>
              <a:rPr lang="en-US" sz="4000" dirty="0" err="1" smtClean="0"/>
              <a:t>comme</a:t>
            </a:r>
            <a:r>
              <a:rPr lang="en-US" sz="4000" dirty="0" smtClean="0"/>
              <a:t> </a:t>
            </a:r>
            <a:r>
              <a:rPr lang="en-US" sz="4000" dirty="0" err="1" smtClean="0"/>
              <a:t>ça</a:t>
            </a:r>
            <a:r>
              <a:rPr lang="en-US" sz="4000" dirty="0" smtClean="0"/>
              <a:t>!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134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c'est</a:t>
            </a:r>
            <a:r>
              <a:rPr lang="en-US" sz="4000" dirty="0" smtClean="0"/>
              <a:t> </a:t>
            </a:r>
            <a:r>
              <a:rPr lang="en-US" sz="4000" dirty="0" err="1" smtClean="0"/>
              <a:t>trop</a:t>
            </a:r>
            <a:r>
              <a:rPr lang="en-US" sz="4000" dirty="0" smtClean="0"/>
              <a:t>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je mange avec les mains </a:t>
            </a:r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j'suis</a:t>
            </a:r>
            <a:r>
              <a:rPr lang="en-US" sz="4000" dirty="0" smtClean="0"/>
              <a:t> </a:t>
            </a:r>
            <a:r>
              <a:rPr lang="en-US" sz="4000" dirty="0" err="1" smtClean="0"/>
              <a:t>comme</a:t>
            </a:r>
            <a:r>
              <a:rPr lang="en-US" sz="4000" dirty="0" smtClean="0"/>
              <a:t> </a:t>
            </a:r>
            <a:r>
              <a:rPr lang="en-US" sz="4000" dirty="0" err="1" smtClean="0"/>
              <a:t>ça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J'parle</a:t>
            </a:r>
            <a:r>
              <a:rPr lang="en-US" sz="4000" dirty="0" smtClean="0"/>
              <a:t> fort et je </a:t>
            </a:r>
            <a:r>
              <a:rPr lang="en-US" sz="4000" dirty="0" err="1" smtClean="0"/>
              <a:t>suis</a:t>
            </a:r>
            <a:r>
              <a:rPr lang="en-US" sz="4000" dirty="0" smtClean="0"/>
              <a:t> </a:t>
            </a:r>
            <a:r>
              <a:rPr lang="en-US" sz="4000" dirty="0" err="1" smtClean="0"/>
              <a:t>franche</a:t>
            </a:r>
            <a:r>
              <a:rPr lang="en-US" sz="4000" dirty="0" smtClean="0"/>
              <a:t>,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168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4582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smtClean="0"/>
              <a:t>marre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vos</a:t>
            </a:r>
            <a:r>
              <a:rPr lang="en-US" sz="4000" dirty="0"/>
              <a:t> </a:t>
            </a:r>
            <a:r>
              <a:rPr lang="en-US" sz="4000" dirty="0" err="1"/>
              <a:t>bonnes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c'est</a:t>
            </a:r>
            <a:r>
              <a:rPr lang="en-US" sz="4000" dirty="0" smtClean="0"/>
              <a:t> </a:t>
            </a:r>
            <a:r>
              <a:rPr lang="en-US" sz="4000" dirty="0" err="1" smtClean="0"/>
              <a:t>trop</a:t>
            </a:r>
            <a:r>
              <a:rPr lang="en-US" sz="4000" dirty="0" smtClean="0"/>
              <a:t> pour </a:t>
            </a:r>
            <a:r>
              <a:rPr lang="en-US" sz="4000" dirty="0" err="1" smtClean="0"/>
              <a:t>moi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je mange avec les mains </a:t>
            </a:r>
          </a:p>
          <a:p>
            <a:r>
              <a:rPr lang="en-US" sz="4000" dirty="0" smtClean="0"/>
              <a:t>et </a:t>
            </a:r>
            <a:r>
              <a:rPr lang="en-US" sz="4000" dirty="0" err="1" smtClean="0"/>
              <a:t>j'suis</a:t>
            </a:r>
            <a:r>
              <a:rPr lang="en-US" sz="4000" dirty="0" smtClean="0"/>
              <a:t> </a:t>
            </a:r>
            <a:r>
              <a:rPr lang="en-US" sz="4000" dirty="0" err="1" smtClean="0"/>
              <a:t>comme</a:t>
            </a:r>
            <a:r>
              <a:rPr lang="en-US" sz="4000" dirty="0" smtClean="0"/>
              <a:t> </a:t>
            </a:r>
            <a:r>
              <a:rPr lang="en-US" sz="4000" dirty="0" err="1" smtClean="0"/>
              <a:t>ça</a:t>
            </a:r>
            <a:r>
              <a:rPr lang="en-US" sz="4000" dirty="0" smtClean="0"/>
              <a:t>! </a:t>
            </a:r>
          </a:p>
          <a:p>
            <a:r>
              <a:rPr lang="en-US" sz="4000" dirty="0" err="1" smtClean="0"/>
              <a:t>J'parle</a:t>
            </a:r>
            <a:r>
              <a:rPr lang="en-US" sz="4000" dirty="0" smtClean="0"/>
              <a:t> fort et je </a:t>
            </a:r>
            <a:r>
              <a:rPr lang="en-US" sz="4000" dirty="0" err="1" smtClean="0"/>
              <a:t>suis</a:t>
            </a:r>
            <a:r>
              <a:rPr lang="en-US" sz="4000" dirty="0" smtClean="0"/>
              <a:t> </a:t>
            </a:r>
            <a:r>
              <a:rPr lang="en-US" sz="4000" dirty="0" err="1" smtClean="0"/>
              <a:t>franche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Excusez-moi</a:t>
            </a:r>
            <a:r>
              <a:rPr lang="en-US" sz="4000" dirty="0" smtClean="0"/>
              <a:t>!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6019800"/>
            <a:ext cx="504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smtClean="0"/>
              <a:t>en </a:t>
            </a:r>
            <a:r>
              <a:rPr lang="en-US" sz="2400" i="1" dirty="0" err="1" smtClean="0"/>
              <a:t>avoir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marre</a:t>
            </a:r>
            <a:r>
              <a:rPr lang="en-US" sz="2400" i="1" dirty="0" smtClean="0"/>
              <a:t> de = </a:t>
            </a:r>
            <a:r>
              <a:rPr lang="en-US" sz="2400" dirty="0" smtClean="0"/>
              <a:t>to be fed up with</a:t>
            </a:r>
            <a:endParaRPr lang="en-US" sz="2400" dirty="0"/>
          </a:p>
        </p:txBody>
      </p:sp>
    </p:spTree>
  </p:cSld>
  <p:clrMapOvr>
    <a:masterClrMapping/>
  </p:clrMapOvr>
  <p:transition advTm="421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33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Regardez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 </a:t>
            </a:r>
            <a:r>
              <a:rPr lang="en-US" sz="4000" dirty="0" err="1"/>
              <a:t>toute</a:t>
            </a:r>
            <a:r>
              <a:rPr lang="en-US" sz="4000" dirty="0"/>
              <a:t> </a:t>
            </a:r>
            <a:r>
              <a:rPr lang="en-US" sz="4000" dirty="0" err="1"/>
              <a:t>manière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1123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Regardez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 </a:t>
            </a:r>
            <a:r>
              <a:rPr lang="en-US" sz="4000" dirty="0" err="1"/>
              <a:t>toute</a:t>
            </a:r>
            <a:r>
              <a:rPr lang="en-US" sz="4000" dirty="0"/>
              <a:t> </a:t>
            </a:r>
            <a:r>
              <a:rPr lang="en-US" sz="4000" dirty="0" err="1"/>
              <a:t>manière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j'vous</a:t>
            </a:r>
            <a:r>
              <a:rPr lang="en-US" sz="4000" dirty="0" smtClean="0"/>
              <a:t> </a:t>
            </a:r>
            <a:r>
              <a:rPr lang="en-US" sz="4000" dirty="0"/>
              <a:t>en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1685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Regardez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 </a:t>
            </a:r>
            <a:r>
              <a:rPr lang="en-US" sz="4000" dirty="0" err="1"/>
              <a:t>toute</a:t>
            </a:r>
            <a:r>
              <a:rPr lang="en-US" sz="4000" dirty="0"/>
              <a:t> </a:t>
            </a:r>
            <a:r>
              <a:rPr lang="en-US" sz="4000" dirty="0" err="1"/>
              <a:t>manière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j'vous</a:t>
            </a:r>
            <a:r>
              <a:rPr lang="en-US" sz="4000" dirty="0" smtClean="0"/>
              <a:t> </a:t>
            </a:r>
            <a:r>
              <a:rPr lang="en-US" sz="4000" dirty="0"/>
              <a:t>en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</a:p>
          <a:p>
            <a:r>
              <a:rPr lang="en-US" sz="4000" dirty="0"/>
              <a:t>et </a:t>
            </a:r>
            <a:r>
              <a:rPr lang="en-US" sz="4000" dirty="0" err="1"/>
              <a:t>j'suis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</a:t>
            </a:r>
            <a:r>
              <a:rPr lang="en-US" sz="4000" dirty="0" err="1"/>
              <a:t>çaaaaaaa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475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Regardez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 </a:t>
            </a:r>
            <a:r>
              <a:rPr lang="en-US" sz="4000" dirty="0" err="1"/>
              <a:t>toute</a:t>
            </a:r>
            <a:r>
              <a:rPr lang="en-US" sz="4000" dirty="0"/>
              <a:t> </a:t>
            </a:r>
            <a:r>
              <a:rPr lang="en-US" sz="4000" dirty="0" err="1"/>
              <a:t>manière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j'vous</a:t>
            </a:r>
            <a:r>
              <a:rPr lang="en-US" sz="4000" dirty="0" smtClean="0"/>
              <a:t> </a:t>
            </a:r>
            <a:r>
              <a:rPr lang="en-US" sz="4000" dirty="0"/>
              <a:t>en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</a:p>
          <a:p>
            <a:r>
              <a:rPr lang="en-US" sz="4000" dirty="0"/>
              <a:t>et </a:t>
            </a:r>
            <a:r>
              <a:rPr lang="en-US" sz="4000" dirty="0" err="1"/>
              <a:t>j'suis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</a:t>
            </a:r>
            <a:r>
              <a:rPr lang="en-US" sz="4000" dirty="0" err="1"/>
              <a:t>çaaaaaaa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(</a:t>
            </a:r>
            <a:r>
              <a:rPr lang="en-US" sz="4000" dirty="0" err="1"/>
              <a:t>j'suis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</a:t>
            </a:r>
            <a:r>
              <a:rPr lang="en-US" sz="4000" dirty="0" err="1"/>
              <a:t>çaaa</a:t>
            </a:r>
            <a:r>
              <a:rPr lang="en-US" sz="4000" dirty="0"/>
              <a:t>)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2543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31740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Finie</a:t>
            </a:r>
            <a:r>
              <a:rPr lang="en-US" sz="4000" dirty="0"/>
              <a:t> </a:t>
            </a:r>
            <a:r>
              <a:rPr lang="en-US" sz="4000" dirty="0" err="1"/>
              <a:t>l'hypocrisie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j'me</a:t>
            </a:r>
            <a:r>
              <a:rPr lang="en-US" sz="4000" dirty="0"/>
              <a:t> </a:t>
            </a:r>
            <a:r>
              <a:rPr lang="en-US" sz="4000" dirty="0" err="1"/>
              <a:t>casse</a:t>
            </a:r>
            <a:r>
              <a:rPr lang="en-US" sz="4000" dirty="0"/>
              <a:t> de </a:t>
            </a:r>
            <a:r>
              <a:rPr lang="en-US" sz="4000" dirty="0" err="1" smtClean="0"/>
              <a:t>là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J'en</a:t>
            </a:r>
            <a:r>
              <a:rPr lang="en-US" sz="4000" dirty="0"/>
              <a:t> </a:t>
            </a:r>
            <a:r>
              <a:rPr lang="en-US" sz="4000" dirty="0" err="1"/>
              <a:t>ai</a:t>
            </a:r>
            <a:r>
              <a:rPr lang="en-US" sz="4000" dirty="0"/>
              <a:t> </a:t>
            </a:r>
            <a:r>
              <a:rPr lang="en-US" sz="4000" dirty="0" err="1"/>
              <a:t>marre</a:t>
            </a:r>
            <a:r>
              <a:rPr lang="en-US" sz="4000" dirty="0"/>
              <a:t> des </a:t>
            </a:r>
            <a:r>
              <a:rPr lang="en-US" sz="4000" dirty="0" err="1"/>
              <a:t>langues</a:t>
            </a:r>
            <a:r>
              <a:rPr lang="en-US" sz="4000" dirty="0"/>
              <a:t> de </a:t>
            </a:r>
            <a:r>
              <a:rPr lang="en-US" sz="4000" dirty="0" smtClean="0"/>
              <a:t>bois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!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Regardez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, </a:t>
            </a:r>
            <a:r>
              <a:rPr lang="en-US" sz="4000" dirty="0" err="1"/>
              <a:t>toute</a:t>
            </a:r>
            <a:r>
              <a:rPr lang="en-US" sz="4000" dirty="0"/>
              <a:t> </a:t>
            </a:r>
            <a:r>
              <a:rPr lang="en-US" sz="4000" dirty="0" err="1"/>
              <a:t>manière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j'vous</a:t>
            </a:r>
            <a:r>
              <a:rPr lang="en-US" sz="4000" dirty="0" smtClean="0"/>
              <a:t> </a:t>
            </a:r>
            <a:r>
              <a:rPr lang="en-US" sz="4000" dirty="0"/>
              <a:t>en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</a:p>
          <a:p>
            <a:r>
              <a:rPr lang="en-US" sz="4000" dirty="0"/>
              <a:t>et </a:t>
            </a:r>
            <a:r>
              <a:rPr lang="en-US" sz="4000" dirty="0" err="1"/>
              <a:t>j'suis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</a:t>
            </a:r>
            <a:r>
              <a:rPr lang="en-US" sz="4000" dirty="0" err="1"/>
              <a:t>çaaaaaaa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(</a:t>
            </a:r>
            <a:r>
              <a:rPr lang="en-US" sz="4000" dirty="0" err="1"/>
              <a:t>j'suis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</a:t>
            </a:r>
            <a:r>
              <a:rPr lang="en-US" sz="4000" dirty="0" err="1"/>
              <a:t>çaaa</a:t>
            </a:r>
            <a:r>
              <a:rPr lang="en-US" sz="4000" dirty="0"/>
              <a:t>) </a:t>
            </a:r>
            <a:endParaRPr lang="en-US" sz="4000" dirty="0" smtClean="0"/>
          </a:p>
          <a:p>
            <a:r>
              <a:rPr lang="en-US" sz="4000" dirty="0" err="1" smtClean="0"/>
              <a:t>papalapapapala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5939135"/>
            <a:ext cx="3115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Political double speak</a:t>
            </a:r>
            <a:endParaRPr lang="en-US" sz="2400" dirty="0"/>
          </a:p>
        </p:txBody>
      </p:sp>
    </p:spTree>
  </p:cSld>
  <p:clrMapOvr>
    <a:masterClrMapping/>
  </p:clrMapOvr>
  <p:transition advTm="258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</a:t>
            </a:r>
          </a:p>
          <a:p>
            <a:r>
              <a:rPr lang="en-US" sz="4000" dirty="0" smtClean="0"/>
              <a:t>Des bijoux de chez Chanel,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7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</p:txBody>
      </p:sp>
    </p:spTree>
  </p:cSld>
  <p:clrMapOvr>
    <a:masterClrMapping/>
  </p:clrMapOvr>
  <p:transition advTm="2403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42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74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</a:t>
            </a:r>
          </a:p>
          <a:p>
            <a:r>
              <a:rPr lang="en-US" sz="4000" dirty="0" smtClean="0"/>
              <a:t>qui </a:t>
            </a:r>
            <a:r>
              <a:rPr lang="en-US" sz="4000" dirty="0" err="1" smtClean="0"/>
              <a:t>fera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bonheur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r>
              <a:rPr lang="en-US" sz="4000" dirty="0" smtClean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/>
              <a:t>main </a:t>
            </a:r>
            <a:r>
              <a:rPr lang="en-US" sz="4000" dirty="0" err="1"/>
              <a:t>sur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ransition advTm="39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37946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149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46585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endParaRPr lang="en-US" dirty="0"/>
          </a:p>
        </p:txBody>
      </p:sp>
    </p:spTree>
  </p:cSld>
  <p:clrMapOvr>
    <a:masterClrMapping/>
  </p:clrMapOvr>
  <p:transition advTm="184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ransition advTm="3127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</a:t>
            </a:r>
          </a:p>
          <a:p>
            <a:r>
              <a:rPr lang="en-US" sz="4000" dirty="0" smtClean="0"/>
              <a:t>Des bijoux de chez Chanel,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 </a:t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13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</p:txBody>
      </p:sp>
    </p:spTree>
  </p:cSld>
  <p:clrMapOvr>
    <a:masterClrMapping/>
  </p:clrMapOvr>
  <p:transition advTm="2636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342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825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</a:t>
            </a:r>
          </a:p>
          <a:p>
            <a:r>
              <a:rPr lang="en-US" sz="4000" dirty="0" smtClean="0"/>
              <a:t>qui </a:t>
            </a:r>
            <a:r>
              <a:rPr lang="en-US" sz="4000" dirty="0" err="1" smtClean="0"/>
              <a:t>fera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bonheur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201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r>
              <a:rPr lang="en-US" sz="4000" dirty="0" smtClean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1482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/>
              <a:t>main </a:t>
            </a:r>
            <a:r>
              <a:rPr lang="en-US" sz="4000" dirty="0" err="1"/>
              <a:t>sur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ransition advTm="4025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37946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1467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46585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endParaRPr lang="en-US" dirty="0"/>
          </a:p>
        </p:txBody>
      </p:sp>
    </p:spTree>
  </p:cSld>
  <p:clrMapOvr>
    <a:masterClrMapping/>
  </p:clrMapOvr>
  <p:transition advTm="3089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ransition advTm="59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936"/>
            <a:ext cx="6858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</a:t>
            </a:r>
          </a:p>
          <a:p>
            <a:r>
              <a:rPr lang="en-US" sz="4000" dirty="0" smtClean="0"/>
              <a:t>Des bijoux de chez Chanel,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 </a:t>
            </a:r>
          </a:p>
          <a:p>
            <a:r>
              <a:rPr lang="en-US" sz="4000" dirty="0" err="1" smtClean="0"/>
              <a:t>Donnez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limousine,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638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</p:txBody>
      </p:sp>
    </p:spTree>
  </p:cSld>
  <p:clrMapOvr>
    <a:masterClrMapping/>
  </p:clrMapOvr>
  <p:transition advTm="1841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576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747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</a:t>
            </a:r>
          </a:p>
          <a:p>
            <a:r>
              <a:rPr lang="en-US" sz="4000" dirty="0" smtClean="0"/>
              <a:t>qui </a:t>
            </a:r>
            <a:r>
              <a:rPr lang="en-US" sz="4000" dirty="0" err="1" smtClean="0"/>
              <a:t>fera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bonheur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42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r>
              <a:rPr lang="en-US" sz="4000" dirty="0" smtClean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endParaRPr lang="en-US" sz="4000" baseline="30000" dirty="0" smtClean="0"/>
          </a:p>
          <a:p>
            <a:r>
              <a:rPr lang="en-US" sz="4000" dirty="0" smtClean="0"/>
              <a:t>la </a:t>
            </a:r>
            <a:r>
              <a:rPr lang="en-US" sz="4000" dirty="0"/>
              <a:t>main </a:t>
            </a:r>
            <a:r>
              <a:rPr lang="en-US" sz="4000" dirty="0" err="1"/>
              <a:t>sur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ransition advTm="3885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37946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1575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46585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endParaRPr lang="en-US" dirty="0"/>
          </a:p>
        </p:txBody>
      </p:sp>
    </p:spTree>
  </p:cSld>
  <p:clrMapOvr>
    <a:masterClrMapping/>
  </p:clrMapOvr>
  <p:transition advTm="3011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ransition advTm="1906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</a:t>
            </a:r>
          </a:p>
          <a:p>
            <a:r>
              <a:rPr lang="en-US" sz="4000" dirty="0" smtClean="0"/>
              <a:t>Des bijoux de chez Chanel,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 </a:t>
            </a:r>
          </a:p>
          <a:p>
            <a:r>
              <a:rPr lang="en-US" sz="4000" dirty="0" err="1" smtClean="0"/>
              <a:t>Donnez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limousine,</a:t>
            </a:r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607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79126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de la </a:t>
            </a:r>
            <a:r>
              <a:rPr lang="en-US" sz="4000" dirty="0" err="1" smtClean="0"/>
              <a:t>bonne</a:t>
            </a:r>
            <a:r>
              <a:rPr lang="en-US" sz="4000" dirty="0" smtClean="0"/>
              <a:t> </a:t>
            </a:r>
            <a:r>
              <a:rPr lang="en-US" sz="4000" dirty="0" err="1" smtClean="0"/>
              <a:t>humeur</a:t>
            </a:r>
            <a:r>
              <a:rPr lang="en-US" sz="4000" dirty="0" smtClean="0"/>
              <a:t>,</a:t>
            </a:r>
          </a:p>
          <a:p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n'est</a:t>
            </a:r>
            <a:r>
              <a:rPr lang="en-US" sz="4000" dirty="0" smtClean="0"/>
              <a:t> pas </a:t>
            </a:r>
            <a:r>
              <a:rPr lang="en-US" sz="4000" dirty="0" err="1" smtClean="0"/>
              <a:t>votre</a:t>
            </a:r>
            <a:r>
              <a:rPr lang="en-US" sz="4000" dirty="0" smtClean="0"/>
              <a:t> argent</a:t>
            </a:r>
          </a:p>
          <a:p>
            <a:r>
              <a:rPr lang="en-US" sz="4000" dirty="0" smtClean="0"/>
              <a:t>qui </a:t>
            </a:r>
            <a:r>
              <a:rPr lang="en-US" sz="4000" dirty="0" err="1" smtClean="0"/>
              <a:t>fera</a:t>
            </a:r>
            <a:r>
              <a:rPr lang="en-US" sz="4000" dirty="0" smtClean="0"/>
              <a:t> </a:t>
            </a:r>
            <a:r>
              <a:rPr lang="en-US" sz="4000" dirty="0" err="1" smtClean="0"/>
              <a:t>mon</a:t>
            </a:r>
            <a:r>
              <a:rPr lang="en-US" sz="4000" dirty="0" smtClean="0"/>
              <a:t> </a:t>
            </a:r>
            <a:r>
              <a:rPr lang="en-US" sz="4000" dirty="0" err="1" smtClean="0"/>
              <a:t>bonheur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90668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d'l'amour</a:t>
            </a:r>
            <a:r>
              <a:rPr lang="en-US" sz="4000" dirty="0"/>
              <a:t>, </a:t>
            </a:r>
            <a:r>
              <a:rPr lang="en-US" sz="4000" dirty="0" err="1"/>
              <a:t>d'la</a:t>
            </a:r>
            <a:r>
              <a:rPr lang="en-US" sz="4000" dirty="0"/>
              <a:t> joie,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/>
              <a:t>la </a:t>
            </a:r>
            <a:r>
              <a:rPr lang="en-US" sz="4000" dirty="0" err="1"/>
              <a:t>bonne</a:t>
            </a:r>
            <a:r>
              <a:rPr lang="en-US" sz="4000" dirty="0"/>
              <a:t> </a:t>
            </a:r>
            <a:r>
              <a:rPr lang="en-US" sz="4000" dirty="0" err="1"/>
              <a:t>humeur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n'est</a:t>
            </a:r>
            <a:r>
              <a:rPr lang="en-US" sz="4000" dirty="0"/>
              <a:t> pas </a:t>
            </a:r>
            <a:r>
              <a:rPr lang="en-US" sz="4000" dirty="0" err="1"/>
              <a:t>votre</a:t>
            </a:r>
            <a:r>
              <a:rPr lang="en-US" sz="4000" dirty="0"/>
              <a:t> argent </a:t>
            </a:r>
            <a:endParaRPr lang="en-US" sz="4000" dirty="0" smtClean="0"/>
          </a:p>
          <a:p>
            <a:r>
              <a:rPr lang="en-US" sz="4000" dirty="0" smtClean="0"/>
              <a:t>qui </a:t>
            </a:r>
            <a:r>
              <a:rPr lang="en-US" sz="4000" dirty="0" err="1"/>
              <a:t>fera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bonheur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moi</a:t>
            </a:r>
            <a:r>
              <a:rPr lang="en-US" sz="4000" dirty="0"/>
              <a:t> 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 smtClean="0"/>
              <a:t>crever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r>
              <a:rPr lang="en-US" sz="4000" dirty="0" smtClean="0"/>
              <a:t>la </a:t>
            </a:r>
            <a:r>
              <a:rPr lang="en-US" sz="4000" dirty="0"/>
              <a:t>main </a:t>
            </a:r>
            <a:r>
              <a:rPr lang="en-US" sz="4000" dirty="0" err="1"/>
              <a:t>sur</a:t>
            </a:r>
            <a:r>
              <a:rPr lang="en-US" sz="4000" dirty="0"/>
              <a:t> le </a:t>
            </a:r>
            <a:r>
              <a:rPr lang="en-US" sz="4000" dirty="0" err="1"/>
              <a:t>coeur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37946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46585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95400"/>
            <a:ext cx="640880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allons</a:t>
            </a:r>
            <a:r>
              <a:rPr lang="en-US" sz="4000" dirty="0" smtClean="0"/>
              <a:t> ensemble, </a:t>
            </a:r>
          </a:p>
          <a:p>
            <a:r>
              <a:rPr lang="en-US" sz="4000" dirty="0" err="1" smtClean="0"/>
              <a:t>découvrir</a:t>
            </a:r>
            <a:r>
              <a:rPr lang="en-US" sz="4000" dirty="0" smtClean="0"/>
              <a:t> ma </a:t>
            </a:r>
            <a:r>
              <a:rPr lang="en-US" sz="4000" dirty="0" err="1" smtClean="0"/>
              <a:t>liberté</a:t>
            </a:r>
            <a:r>
              <a:rPr lang="en-US" sz="4000" dirty="0" smtClean="0"/>
              <a:t>, </a:t>
            </a:r>
          </a:p>
          <a:p>
            <a:r>
              <a:rPr lang="en-US" sz="4000" dirty="0" err="1" smtClean="0"/>
              <a:t>oubliez</a:t>
            </a:r>
            <a:r>
              <a:rPr lang="en-US" sz="4000" dirty="0" smtClean="0"/>
              <a:t> </a:t>
            </a:r>
            <a:r>
              <a:rPr lang="en-US" sz="4000" dirty="0" err="1" smtClean="0"/>
              <a:t>donc</a:t>
            </a:r>
            <a:r>
              <a:rPr lang="en-US" sz="4000" dirty="0" smtClean="0"/>
              <a:t> </a:t>
            </a:r>
            <a:r>
              <a:rPr lang="en-US" sz="4000" dirty="0" err="1" smtClean="0"/>
              <a:t>tous</a:t>
            </a:r>
            <a:r>
              <a:rPr lang="en-US" sz="4000" dirty="0" smtClean="0"/>
              <a:t> </a:t>
            </a:r>
            <a:r>
              <a:rPr lang="en-US" sz="4000" dirty="0" err="1" smtClean="0"/>
              <a:t>vos</a:t>
            </a:r>
            <a:r>
              <a:rPr lang="en-US" sz="4000" dirty="0" smtClean="0"/>
              <a:t> clichés, </a:t>
            </a:r>
          </a:p>
          <a:p>
            <a:r>
              <a:rPr lang="en-US" sz="4000" dirty="0" err="1" smtClean="0"/>
              <a:t>bienvenue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ma </a:t>
            </a:r>
            <a:r>
              <a:rPr lang="en-US" sz="4000" dirty="0" err="1" smtClean="0"/>
              <a:t>réalité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6858000" cy="10556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Donnez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une</a:t>
            </a:r>
            <a:r>
              <a:rPr lang="en-US" sz="4000" dirty="0"/>
              <a:t> suite au Ritz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</a:t>
            </a:r>
          </a:p>
          <a:p>
            <a:r>
              <a:rPr lang="en-US" sz="4000" dirty="0" smtClean="0"/>
              <a:t>Des bijoux de chez Chanel,</a:t>
            </a:r>
          </a:p>
          <a:p>
            <a:r>
              <a:rPr lang="en-US" sz="4000" dirty="0" smtClean="0"/>
              <a:t>je </a:t>
            </a:r>
            <a:r>
              <a:rPr lang="en-US" sz="4000" dirty="0" err="1" smtClean="0"/>
              <a:t>n'en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pas! </a:t>
            </a:r>
          </a:p>
          <a:p>
            <a:r>
              <a:rPr lang="en-US" sz="4000" dirty="0" err="1" smtClean="0"/>
              <a:t>Donnez</a:t>
            </a:r>
            <a:r>
              <a:rPr lang="en-US" sz="4000" dirty="0" smtClean="0"/>
              <a:t> </a:t>
            </a:r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limousine,</a:t>
            </a:r>
          </a:p>
          <a:p>
            <a:r>
              <a:rPr lang="en-US" sz="4000" dirty="0" err="1" smtClean="0"/>
              <a:t>j'en</a:t>
            </a:r>
            <a:r>
              <a:rPr lang="en-US" sz="4000" dirty="0" smtClean="0"/>
              <a:t> </a:t>
            </a:r>
            <a:r>
              <a:rPr lang="en-US" sz="4000" dirty="0" err="1" smtClean="0"/>
              <a:t>ferais</a:t>
            </a:r>
            <a:r>
              <a:rPr lang="en-US" sz="4000" dirty="0" smtClean="0"/>
              <a:t> quoi?</a:t>
            </a:r>
          </a:p>
          <a:p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err="1" smtClean="0"/>
              <a:t>Papalapapapala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 </a:t>
            </a:r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85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5461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Offrez</a:t>
            </a:r>
            <a:r>
              <a:rPr lang="en-US" sz="4000" dirty="0"/>
              <a:t> </a:t>
            </a:r>
            <a:r>
              <a:rPr lang="en-US" sz="4000" dirty="0" err="1"/>
              <a:t>moi</a:t>
            </a:r>
            <a:r>
              <a:rPr lang="en-US" sz="4000" dirty="0"/>
              <a:t> du personnel, </a:t>
            </a:r>
            <a:endParaRPr lang="en-US" sz="4000" dirty="0" smtClean="0"/>
          </a:p>
        </p:txBody>
      </p:sp>
    </p:spTree>
  </p:cSld>
  <p:clrMapOvr>
    <a:masterClrMapping/>
  </p:clrMapOvr>
  <p:transition advTm="170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1407</Words>
  <Application>Microsoft Office PowerPoint</Application>
  <PresentationFormat>On-screen Show (4:3)</PresentationFormat>
  <Paragraphs>360</Paragraphs>
  <Slides>79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Je Veux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Veux</dc:title>
  <dc:creator>Angie</dc:creator>
  <cp:lastModifiedBy>Angie</cp:lastModifiedBy>
  <cp:revision>9</cp:revision>
  <dcterms:created xsi:type="dcterms:W3CDTF">2011-10-13T16:20:40Z</dcterms:created>
  <dcterms:modified xsi:type="dcterms:W3CDTF">2011-11-14T23:57:07Z</dcterms:modified>
</cp:coreProperties>
</file>